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8" r:id="rId3"/>
    <p:sldId id="273" r:id="rId4"/>
    <p:sldId id="275" r:id="rId5"/>
    <p:sldId id="277" r:id="rId6"/>
    <p:sldId id="264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86" r:id="rId15"/>
    <p:sldId id="284" r:id="rId16"/>
    <p:sldId id="287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B612BA"/>
    <a:srgbClr val="008E00"/>
    <a:srgbClr val="581DFF"/>
    <a:srgbClr val="BBF10F"/>
    <a:srgbClr val="FFEF66"/>
    <a:srgbClr val="66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D62C4B-DC5F-4D62-85B6-7552AE59C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AFCE58-C1BA-4BF3-9E49-CDFEAB9FC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87EFC-4BB2-468E-B48A-1FD70DD21BC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9296E-147E-42DA-8208-792681C2D29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A4CE9-0247-4AE0-8F84-C561B31AB5A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7F537A-D9EA-4FA4-AD2F-C401EE3F7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BC3EF-809C-4567-87AD-B62613231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A630-35E1-4BDA-BBCE-AA94961CF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EA560-FAB4-4B8D-956A-A6E66E4D4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35CD0-6CD5-420E-B5A5-8861C5FD2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1845F-3C39-4671-8830-090FE6774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524B2-9FA3-4ACE-8E5B-82503CC4B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D9B01-F7D6-40E4-825B-12FFDBD4F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0CF78-6E7A-4E21-BEAE-1A3178DAF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0F91E-4A7F-443A-98F6-9B62E442E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C6DF5-7527-4763-A0AA-58635F22D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fld id="{6CF55286-00DF-4746-80AE-F8B1901240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122065">
            <a:off x="-2421732" y="1278732"/>
            <a:ext cx="1287463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122065">
            <a:off x="-643732" y="288132"/>
            <a:ext cx="1287463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518318" y="-365918"/>
            <a:ext cx="12874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11822906" y="-142081"/>
            <a:ext cx="12874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5533231" y="-427831"/>
            <a:ext cx="128746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3109118" y="-213518"/>
            <a:ext cx="12874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13167518" y="-365918"/>
            <a:ext cx="12874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DOV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8543">
            <a:off x="7885906" y="-351631"/>
            <a:ext cx="128746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8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9600" y="3429000"/>
            <a:ext cx="922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en-US" altLang="en-US" sz="3600" b="1">
              <a:solidFill>
                <a:srgbClr val="66FF33"/>
              </a:solidFill>
              <a:cs typeface="Arial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 rot="-243797">
            <a:off x="-762000" y="2665413"/>
            <a:ext cx="9110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KÍNH  CHÀO  </a:t>
            </a:r>
            <a:r>
              <a:rPr lang="en-US" altLang="en-US" sz="3600" b="1" dirty="0">
                <a:solidFill>
                  <a:srgbClr val="00FF00"/>
                </a:solidFill>
                <a:cs typeface="Times New Roman" pitchFamily="18" charset="0"/>
              </a:rPr>
              <a:t>QUÝ</a:t>
            </a:r>
            <a:r>
              <a:rPr lang="en-US" altLang="en-US" sz="36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THẦY  CÔ  GIÁO</a:t>
            </a:r>
          </a:p>
          <a:p>
            <a:pPr algn="ctr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VÀ CÁC EM  HỌC  SINH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 1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76213" y="4176713"/>
            <a:ext cx="8610600" cy="1050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 dirty="0" err="1">
                <a:solidFill>
                  <a:srgbClr val="FF0000"/>
                </a:solidFill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dự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Giao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lưu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rung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chuông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err="1" smtClean="0">
                <a:solidFill>
                  <a:srgbClr val="FF0000"/>
                </a:solidFill>
              </a:rPr>
              <a:t>Tháng</a:t>
            </a:r>
            <a:r>
              <a:rPr lang="en-US" altLang="en-US" sz="4000" b="1" smtClean="0">
                <a:solidFill>
                  <a:srgbClr val="FF0000"/>
                </a:solidFill>
              </a:rPr>
              <a:t> 4/2021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 flipH="1">
            <a:off x="2438400" y="0"/>
            <a:ext cx="533400" cy="228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 flipV="1">
            <a:off x="5029200" y="0"/>
            <a:ext cx="457200" cy="3048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en-US">
              <a:solidFill>
                <a:srgbClr val="FFFF00"/>
              </a:solidFill>
              <a:latin typeface="Arial"/>
            </a:endParaRP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 flipH="1">
            <a:off x="1905000" y="609600"/>
            <a:ext cx="4572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 flipH="1">
            <a:off x="0" y="0"/>
            <a:ext cx="533400" cy="228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 flipV="1">
            <a:off x="8686800" y="990600"/>
            <a:ext cx="457200" cy="3048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en-US">
              <a:solidFill>
                <a:srgbClr val="FFFF00"/>
              </a:solidFill>
              <a:latin typeface="Arial"/>
            </a:endParaRP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 flipH="1">
            <a:off x="8153400" y="381000"/>
            <a:ext cx="533400" cy="228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 flipH="1">
            <a:off x="0" y="1676400"/>
            <a:ext cx="4572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5140" name="Picture 23" descr="QUO'CK~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9555">
            <a:off x="4038600" y="1600200"/>
            <a:ext cx="1828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repeatCount="indefinite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48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29" grpId="0"/>
      <p:bldP spid="348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77724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smtClean="0">
                <a:solidFill>
                  <a:schemeClr val="tx2"/>
                </a:solidFill>
              </a:rPr>
              <a:t>Câu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9: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Viết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tên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một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hình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mà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em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đã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4000" b="1" err="1" smtClean="0">
                <a:solidFill>
                  <a:srgbClr val="0070C0"/>
                </a:solidFill>
              </a:rPr>
              <a:t>được</a:t>
            </a:r>
            <a:r>
              <a:rPr lang="en-US" altLang="en-US" sz="4000" b="1" smtClean="0">
                <a:solidFill>
                  <a:srgbClr val="0070C0"/>
                </a:solidFill>
              </a:rPr>
              <a:t> </a:t>
            </a:r>
            <a:r>
              <a:rPr lang="en-US" altLang="en-US" sz="4000" b="1" smtClean="0">
                <a:solidFill>
                  <a:srgbClr val="0070C0"/>
                </a:solidFill>
              </a:rPr>
              <a:t>học.</a:t>
            </a:r>
            <a:endParaRPr lang="en-US" alt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1534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4000" b="1" u="sng" smtClean="0">
                <a:solidFill>
                  <a:schemeClr val="tx2"/>
                </a:solidFill>
              </a:rPr>
              <a:t>Câu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10: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Viết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nhỏ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nhất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có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hai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err="1" smtClean="0">
                <a:solidFill>
                  <a:schemeClr val="tx2"/>
                </a:solidFill>
              </a:rPr>
              <a:t>chữ</a:t>
            </a:r>
            <a:r>
              <a:rPr lang="en-US" altLang="en-US" sz="4000" b="1" smtClean="0">
                <a:solidFill>
                  <a:schemeClr val="tx2"/>
                </a:solidFill>
              </a:rPr>
              <a:t> </a:t>
            </a:r>
            <a:r>
              <a:rPr lang="en-US" altLang="en-US" sz="4000" b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>
                <a:solidFill>
                  <a:schemeClr val="tx2"/>
                </a:solidFill>
              </a:rPr>
              <a:t> </a:t>
            </a:r>
            <a:r>
              <a:rPr lang="en-US" altLang="en-US" sz="4000" b="1" smtClean="0">
                <a:solidFill>
                  <a:schemeClr val="tx2"/>
                </a:solidFill>
              </a:rPr>
              <a:t>giống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nhau</a:t>
            </a:r>
            <a:endParaRPr lang="en-US" altLang="en-US" sz="4000" b="1" dirty="0">
              <a:solidFill>
                <a:srgbClr val="581D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4164" y="3244334"/>
            <a:ext cx="836768" cy="18928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1" dirty="0" smtClean="0">
              <a:solidFill>
                <a:srgbClr val="1923E7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 dirty="0" smtClean="0">
              <a:solidFill>
                <a:srgbClr val="1923E7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1923E7"/>
                </a:solidFill>
              </a:rPr>
              <a:t>11</a:t>
            </a:r>
            <a:endParaRPr lang="en-US" altLang="en-US" sz="48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3058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u="sng" smtClean="0">
                <a:solidFill>
                  <a:schemeClr val="tx2"/>
                </a:solidFill>
                <a:latin typeface="Arial" charset="0"/>
              </a:rPr>
              <a:t>Câu </a:t>
            </a:r>
            <a:r>
              <a:rPr lang="en-US" altLang="en-US" sz="4000" b="1" u="sng" dirty="0" smtClean="0">
                <a:solidFill>
                  <a:schemeClr val="tx2"/>
                </a:solidFill>
                <a:latin typeface="Arial" charset="0"/>
              </a:rPr>
              <a:t>11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Số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học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sinh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trong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lớp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em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là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số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có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mấy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chữ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số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?</a:t>
            </a: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40386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smtClean="0">
                <a:solidFill>
                  <a:srgbClr val="1923E7"/>
                </a:solidFill>
              </a:rPr>
              <a:t>Số có 2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chữ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số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305800" cy="3810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altLang="en-US" b="1" u="sng" dirty="0" smtClean="0">
                <a:solidFill>
                  <a:schemeClr val="tx2"/>
                </a:solidFill>
                <a:latin typeface="Arial" charset="0"/>
              </a:rPr>
              <a:t> 12</a:t>
            </a:r>
            <a:r>
              <a:rPr lang="en-US" altLang="en-US" b="1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Cuốn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lịch 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của dê con toàn ghi 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gì?</a:t>
            </a:r>
            <a:r>
              <a:rPr lang="en-US" alt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41148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smtClean="0">
                <a:solidFill>
                  <a:srgbClr val="1923E7"/>
                </a:solidFill>
              </a:rPr>
              <a:t>Ngày chủ nhật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305800" cy="3810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sz="4000" b="1" u="sng" dirty="0" err="1" smtClean="0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altLang="en-US" sz="4000" b="1" u="sng" dirty="0" smtClean="0">
                <a:solidFill>
                  <a:schemeClr val="tx2"/>
                </a:solidFill>
                <a:latin typeface="Arial" charset="0"/>
              </a:rPr>
              <a:t> 13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Một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tuần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lễ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có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mấy</a:t>
            </a:r>
            <a:r>
              <a:rPr lang="en-US" altLang="en-US" sz="4000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  <a:latin typeface="Arial" charset="0"/>
              </a:rPr>
              <a:t>ngày</a:t>
            </a:r>
            <a:endParaRPr lang="en-US" altLang="en-US" sz="4000" b="1" dirty="0" smtClean="0">
              <a:solidFill>
                <a:srgbClr val="1923E7"/>
              </a:solidFill>
              <a:latin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4114800"/>
            <a:ext cx="1824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1923E7"/>
                </a:solidFill>
              </a:rPr>
              <a:t>7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ngày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3058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altLang="en-US" b="1" u="sng" dirty="0" smtClean="0">
                <a:solidFill>
                  <a:schemeClr val="tx2"/>
                </a:solidFill>
                <a:latin typeface="Arial" charset="0"/>
              </a:rPr>
              <a:t> 14 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Trong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bài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đạo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đức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em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đã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học</a:t>
            </a:r>
            <a:r>
              <a:rPr lang="en-US" altLang="en-US" b="1" smtClean="0">
                <a:solidFill>
                  <a:srgbClr val="1923E7"/>
                </a:solidFill>
                <a:latin typeface="Arial" charset="0"/>
              </a:rPr>
              <a:t>, </a:t>
            </a:r>
            <a:r>
              <a:rPr lang="en-US" altLang="en-US" b="1" smtClean="0">
                <a:solidFill>
                  <a:srgbClr val="1923E7"/>
                </a:solidFill>
                <a:latin typeface="Arial" charset="0"/>
              </a:rPr>
              <a:t>đối với người thân trong gia đình </a:t>
            </a:r>
            <a:r>
              <a:rPr lang="en-US" altLang="en-US" b="1" err="1" smtClean="0">
                <a:solidFill>
                  <a:srgbClr val="1923E7"/>
                </a:solidFill>
                <a:latin typeface="Arial" charset="0"/>
              </a:rPr>
              <a:t>thì</a:t>
            </a:r>
            <a:r>
              <a:rPr lang="en-US" altLang="en-US" b="1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smtClean="0">
                <a:solidFill>
                  <a:srgbClr val="1923E7"/>
                </a:solidFill>
                <a:latin typeface="Arial" charset="0"/>
              </a:rPr>
              <a:t>em phải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thế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nào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3982998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smtClean="0">
                <a:solidFill>
                  <a:srgbClr val="1923E7"/>
                </a:solidFill>
              </a:rPr>
              <a:t>Quan tâm, chăm sóc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5344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sz="4000" b="1" u="sng" dirty="0" err="1" smtClean="0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altLang="en-US" sz="4000" b="1" u="sng" dirty="0" smtClean="0">
                <a:solidFill>
                  <a:schemeClr val="tx2"/>
                </a:solidFill>
                <a:latin typeface="Arial" charset="0"/>
              </a:rPr>
              <a:t> 15</a:t>
            </a:r>
            <a:r>
              <a:rPr lang="en-US" altLang="en-US" sz="4000" b="1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altLang="en-US" sz="4000" b="1" smtClean="0">
                <a:solidFill>
                  <a:srgbClr val="1923E7"/>
                </a:solidFill>
                <a:latin typeface="Arial" charset="0"/>
              </a:rPr>
              <a:t>lấy số 15 trừ đi 2 rồi cộng với số bé nhất có hai chữ số thì được số nào?</a:t>
            </a:r>
            <a:endParaRPr lang="en-US" altLang="en-US" sz="4000" b="1" dirty="0" smtClean="0">
              <a:solidFill>
                <a:srgbClr val="1923E7"/>
              </a:solidFill>
              <a:latin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4735" y="5334000"/>
            <a:ext cx="289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smtClean="0">
                <a:solidFill>
                  <a:srgbClr val="C00000"/>
                </a:solidFill>
              </a:rPr>
              <a:t>23</a:t>
            </a:r>
            <a:endParaRPr lang="en-US" alt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1676400" y="0"/>
          <a:ext cx="6096000" cy="660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8" name="WordArt 9"/>
          <p:cNvSpPr>
            <a:spLocks noChangeArrowheads="1" noChangeShapeType="1" noTextEdit="1"/>
          </p:cNvSpPr>
          <p:nvPr/>
        </p:nvSpPr>
        <p:spPr bwMode="auto">
          <a:xfrm rot="204521">
            <a:off x="1143000" y="1143000"/>
            <a:ext cx="7419975" cy="48037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BUỔI GIAO LƯU RUNG CHUÔNG ĐẾN ĐÂY LÀ KẾT THÚC</a:t>
            </a:r>
            <a:endParaRPr lang="en-US" sz="44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6389" name="Picture 10" descr="MCj04390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943600"/>
            <a:ext cx="1751013" cy="7493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16390" name="Picture 11" descr="MCj04390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943600"/>
            <a:ext cx="1751013" cy="7493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16391" name="Picture 12" descr="MCj04390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943600"/>
            <a:ext cx="1751013" cy="7493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16392" name="Picture 13" descr="MCj04390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956300"/>
            <a:ext cx="1751013" cy="7493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16393" name="Picture 14" descr="MCj04390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956300"/>
            <a:ext cx="1751013" cy="7493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16394" name="Picture 15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5088" y="0"/>
            <a:ext cx="1458912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6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71438" y="71438"/>
            <a:ext cx="1458913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7" descr="Entertainment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75" y="48006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8" descr="XMASCA~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4478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9" descr="Entertainment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478435">
            <a:off x="-95250" y="4810125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609600" y="37338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Xin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chân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thành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cảm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</a:t>
            </a: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quý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thầy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4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</a:t>
            </a:r>
            <a:r>
              <a:rPr lang="en-US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VÀ CÁC EM!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52600"/>
            <a:ext cx="6858000" cy="4876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304800" y="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 b="1" u="sng" dirty="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 </a:t>
            </a:r>
            <a:r>
              <a:rPr lang="en-US" altLang="en-US" sz="3200" b="1" u="sng" dirty="0" smtClean="0">
                <a:solidFill>
                  <a:schemeClr val="tx2"/>
                </a:solidFill>
              </a:rPr>
              <a:t>Câu1</a:t>
            </a:r>
            <a:r>
              <a:rPr lang="en-US" altLang="en-US" sz="3200" b="1" dirty="0">
                <a:solidFill>
                  <a:srgbClr val="1923E7"/>
                </a:solidFill>
              </a:rPr>
              <a:t>: </a:t>
            </a:r>
            <a:r>
              <a:rPr lang="en-US" altLang="en-US" sz="3200" b="1" dirty="0" err="1" smtClean="0">
                <a:solidFill>
                  <a:srgbClr val="1923E7"/>
                </a:solidFill>
              </a:rPr>
              <a:t>Viết</a:t>
            </a:r>
            <a:r>
              <a:rPr lang="en-US" altLang="en-US" sz="32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3200" b="1" err="1" smtClean="0">
                <a:solidFill>
                  <a:srgbClr val="1923E7"/>
                </a:solidFill>
              </a:rPr>
              <a:t>từ</a:t>
            </a:r>
            <a:r>
              <a:rPr lang="en-US" altLang="en-US" sz="3200" b="1" smtClean="0">
                <a:solidFill>
                  <a:srgbClr val="1923E7"/>
                </a:solidFill>
              </a:rPr>
              <a:t> </a:t>
            </a:r>
            <a:r>
              <a:rPr lang="en-US" altLang="en-US" sz="3200" b="1" smtClean="0">
                <a:solidFill>
                  <a:srgbClr val="1923E7"/>
                </a:solidFill>
              </a:rPr>
              <a:t>có vần “ươm”</a:t>
            </a:r>
            <a:endParaRPr lang="en-US" altLang="en-US" sz="32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3058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b="1" u="sng" dirty="0" err="1" smtClean="0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altLang="en-US" b="1" u="sng" dirty="0" smtClean="0">
                <a:solidFill>
                  <a:schemeClr val="tx2"/>
                </a:solidFill>
                <a:latin typeface="Arial" charset="0"/>
              </a:rPr>
              <a:t> 2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: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Viết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một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phép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tính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trừ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số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tròn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1923E7"/>
                </a:solidFill>
                <a:latin typeface="Arial" charset="0"/>
              </a:rPr>
              <a:t>chục</a:t>
            </a:r>
            <a:r>
              <a:rPr lang="en-US" altLang="en-US" b="1" dirty="0" smtClean="0">
                <a:solidFill>
                  <a:srgbClr val="1923E7"/>
                </a:solidFill>
                <a:latin typeface="Arial" charset="0"/>
              </a:rPr>
              <a:t>.</a:t>
            </a:r>
          </a:p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-381000"/>
            <a:ext cx="80010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 b="1" u="sng" dirty="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sz="32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dirty="0" err="1" smtClean="0">
                <a:solidFill>
                  <a:schemeClr val="tx2"/>
                </a:solidFill>
              </a:rPr>
              <a:t>Câu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 3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: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Viết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tên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một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err="1" smtClean="0">
                <a:solidFill>
                  <a:srgbClr val="1923E7"/>
                </a:solidFill>
              </a:rPr>
              <a:t>loài</a:t>
            </a:r>
            <a:r>
              <a:rPr lang="en-US" altLang="en-US" sz="4000" b="1" smtClean="0">
                <a:solidFill>
                  <a:srgbClr val="1923E7"/>
                </a:solidFill>
              </a:rPr>
              <a:t> </a:t>
            </a:r>
            <a:r>
              <a:rPr lang="en-US" altLang="en-US" sz="4000" b="1" smtClean="0">
                <a:solidFill>
                  <a:srgbClr val="1923E7"/>
                </a:solidFill>
              </a:rPr>
              <a:t>rau.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334963"/>
            <a:ext cx="8001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err="1" smtClean="0">
                <a:solidFill>
                  <a:schemeClr val="tx2"/>
                </a:solidFill>
              </a:rPr>
              <a:t>Câu</a:t>
            </a:r>
            <a:r>
              <a:rPr lang="en-US" altLang="en-US" sz="2800" b="1" u="sng" smtClean="0">
                <a:solidFill>
                  <a:schemeClr val="tx2"/>
                </a:solidFill>
              </a:rPr>
              <a:t> </a:t>
            </a:r>
            <a:r>
              <a:rPr lang="en-US" altLang="en-US" sz="2800" b="1" u="sng" smtClean="0">
                <a:solidFill>
                  <a:schemeClr val="tx2"/>
                </a:solidFill>
              </a:rPr>
              <a:t>4</a:t>
            </a:r>
            <a:r>
              <a:rPr lang="en-US" altLang="en-US" sz="2800" b="1" smtClean="0">
                <a:solidFill>
                  <a:srgbClr val="1923E7"/>
                </a:solidFill>
              </a:rPr>
              <a:t>: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Viết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err="1" smtClean="0">
                <a:solidFill>
                  <a:srgbClr val="1923E7"/>
                </a:solidFill>
              </a:rPr>
              <a:t>tên</a:t>
            </a:r>
            <a:r>
              <a:rPr lang="en-US" altLang="en-US" sz="4000" b="1" smtClean="0">
                <a:solidFill>
                  <a:srgbClr val="1923E7"/>
                </a:solidFill>
              </a:rPr>
              <a:t> </a:t>
            </a:r>
            <a:r>
              <a:rPr lang="en-US" altLang="en-US" sz="4000" b="1" smtClean="0">
                <a:solidFill>
                  <a:srgbClr val="1923E7"/>
                </a:solidFill>
              </a:rPr>
              <a:t>thầy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Hiệu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trưởng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trường</a:t>
            </a:r>
            <a:r>
              <a:rPr lang="en-US" altLang="en-US" sz="40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1923E7"/>
                </a:solidFill>
              </a:rPr>
              <a:t>em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smtClean="0">
                <a:solidFill>
                  <a:schemeClr val="tx2"/>
                </a:solidFill>
              </a:rPr>
              <a:t>Thầy Phạm Văn San</a:t>
            </a:r>
            <a:endParaRPr lang="en-US" altLang="en-US" sz="40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4582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dirty="0" err="1" smtClean="0">
                <a:solidFill>
                  <a:schemeClr val="tx2"/>
                </a:solidFill>
              </a:rPr>
              <a:t>Câu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 5: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Viết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tên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một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bài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err="1" smtClean="0">
                <a:solidFill>
                  <a:schemeClr val="tx2"/>
                </a:solidFill>
              </a:rPr>
              <a:t>hát</a:t>
            </a:r>
            <a:r>
              <a:rPr lang="en-US" altLang="en-US" sz="4000" b="1" smtClean="0">
                <a:solidFill>
                  <a:schemeClr val="tx2"/>
                </a:solidFill>
              </a:rPr>
              <a:t> </a:t>
            </a:r>
            <a:r>
              <a:rPr lang="en-US" altLang="en-US" sz="4000" b="1" smtClean="0">
                <a:solidFill>
                  <a:schemeClr val="tx2"/>
                </a:solidFill>
              </a:rPr>
              <a:t>mà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em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đã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học</a:t>
            </a:r>
            <a:endParaRPr lang="en-US" altLang="en-US" sz="4000" b="1" dirty="0">
              <a:solidFill>
                <a:srgbClr val="581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382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smtClean="0">
                <a:solidFill>
                  <a:schemeClr val="tx2"/>
                </a:solidFill>
              </a:rPr>
              <a:t>Câu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6: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Viết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tên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một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quyển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truyện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mà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em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đã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đọc</a:t>
            </a:r>
            <a:endParaRPr lang="en-US" altLang="en-US" sz="4000" b="1" dirty="0">
              <a:solidFill>
                <a:srgbClr val="581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45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smtClean="0">
                <a:solidFill>
                  <a:schemeClr val="tx2"/>
                </a:solidFill>
              </a:rPr>
              <a:t>Câu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7: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Viết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phép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cộng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mà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thứ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nhất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là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lớn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nhất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có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hai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chữ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và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số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thứ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hai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là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0</a:t>
            </a:r>
            <a:endParaRPr lang="en-US" altLang="en-US" sz="4000" b="1" dirty="0">
              <a:solidFill>
                <a:srgbClr val="581D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44196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2"/>
                </a:solidFill>
              </a:rPr>
              <a:t>99+ 0</a:t>
            </a:r>
            <a:endParaRPr lang="en-US" altLang="en-US" sz="36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77724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800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000" b="1" u="sng" dirty="0" err="1" smtClean="0">
                <a:solidFill>
                  <a:schemeClr val="tx2"/>
                </a:solidFill>
              </a:rPr>
              <a:t>Câu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 8: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Viết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từ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có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tiếng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 “</a:t>
            </a:r>
            <a:r>
              <a:rPr lang="en-US" altLang="en-US" sz="4000" b="1" dirty="0" err="1" smtClean="0">
                <a:solidFill>
                  <a:schemeClr val="tx2"/>
                </a:solidFill>
              </a:rPr>
              <a:t>chanh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”</a:t>
            </a:r>
            <a:endParaRPr lang="en-US" altLang="en-US" sz="4000" b="1" dirty="0">
              <a:solidFill>
                <a:srgbClr val="581D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3244334"/>
            <a:ext cx="31780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 u="sng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b="1" dirty="0" err="1" smtClean="0">
                <a:solidFill>
                  <a:srgbClr val="1923E7"/>
                </a:solidFill>
              </a:rPr>
              <a:t>quả</a:t>
            </a:r>
            <a:r>
              <a:rPr lang="en-US" altLang="en-US" sz="3600" b="1" dirty="0" smtClean="0">
                <a:solidFill>
                  <a:srgbClr val="1923E7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1923E7"/>
                </a:solidFill>
              </a:rPr>
              <a:t>chanh</a:t>
            </a:r>
            <a:endParaRPr lang="en-US" altLang="en-US" sz="3600" b="1" dirty="0">
              <a:solidFill>
                <a:srgbClr val="1923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522</TotalTime>
  <Words>295</Words>
  <Application>Microsoft Office PowerPoint</Application>
  <PresentationFormat>On-screen Show (4:3)</PresentationFormat>
  <Paragraphs>81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62B KALONG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XUANTHINH</dc:creator>
  <cp:lastModifiedBy>A</cp:lastModifiedBy>
  <cp:revision>79</cp:revision>
  <dcterms:created xsi:type="dcterms:W3CDTF">2008-11-29T19:00:53Z</dcterms:created>
  <dcterms:modified xsi:type="dcterms:W3CDTF">2021-04-12T22:54:40Z</dcterms:modified>
</cp:coreProperties>
</file>